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F04C4-0E21-4BBB-8791-362795A58A77}" type="datetimeFigureOut">
              <a:rPr lang="pt-PT" smtClean="0"/>
              <a:t>05-06-2011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7459A-EA57-4699-91F1-CFA5E24AB651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601C0-67FC-420D-8883-DF038D582D3F}" type="datetimeFigureOut">
              <a:rPr lang="pt-PT" smtClean="0"/>
              <a:pPr/>
              <a:t>05-06-2011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05EEA-1B72-4C07-B285-74F3E1BDFB37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05EEA-1B72-4C07-B285-74F3E1BDFB37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05EEA-1B72-4C07-B285-74F3E1BDFB37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1015042-27DC-410A-AEA5-DB79BD83B2F1}" type="datetime1">
              <a:rPr lang="pt-PT" smtClean="0"/>
              <a:t>05-06-2011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10" name="Rec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xão rect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xão rect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8DFB6-2BB9-45A0-B439-52D20B914E01}" type="datetime1">
              <a:rPr lang="pt-PT" smtClean="0"/>
              <a:t>05-06-2011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3877D-5FF6-44A0-9773-B3396BF097BC}" type="datetime1">
              <a:rPr lang="pt-PT" smtClean="0"/>
              <a:t>05-06-2011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EA2463A-A12B-44C4-BD20-6FB3CD00651B}" type="datetime1">
              <a:rPr lang="pt-PT" smtClean="0"/>
              <a:t>05-06-2011</a:t>
            </a:fld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D84E2E5-CDC8-4F59-AAA9-CEA10688F983}" type="datetime1">
              <a:rPr lang="pt-PT" smtClean="0"/>
              <a:t>05-06-2011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9" name="Rec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xão rect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xão rect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xão rect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1FB8E-FBC3-4AFD-83CA-85AF72362437}" type="datetime1">
              <a:rPr lang="pt-PT" smtClean="0"/>
              <a:t>05-06-2011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9794F-2ED4-4730-97A6-3287A2CD31B4}" type="datetime1">
              <a:rPr lang="pt-PT" smtClean="0"/>
              <a:t>05-06-2011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6" name="Marcador de Posição d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3ACD7FC-CAF7-4D24-A479-9C3C3AF8B5F5}" type="datetime1">
              <a:rPr lang="pt-PT" smtClean="0"/>
              <a:t>05-06-2011</a:t>
            </a:fld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2CD46-179D-4610-BC67-C6D91DA7AB22}" type="datetime1">
              <a:rPr lang="pt-PT" smtClean="0"/>
              <a:t>05-06-2011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Marcador de Posição de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C9FF849-8330-4CF9-A189-BF1B122D7988}" type="datetime1">
              <a:rPr lang="pt-PT" smtClean="0"/>
              <a:t>05-06-2011</a:t>
            </a:fld>
            <a:endParaRPr lang="pt-PT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3" name="Marcador de Posição do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xão rect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Marcador de Posição d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6A3ED7-B0AF-448F-9611-91FCED65E06C}" type="datetime1">
              <a:rPr lang="pt-PT" smtClean="0"/>
              <a:t>05-06-2011</a:t>
            </a:fld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F73BF01-754C-4766-A359-55F2303B3A95}" type="datetime1">
              <a:rPr lang="pt-PT" smtClean="0"/>
              <a:t>05-06-2011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Área de Projecto 2010/2011</a:t>
            </a:r>
            <a:endParaRPr lang="pt-PT"/>
          </a:p>
        </p:txBody>
      </p:sp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27D49F9-B461-4877-BB6E-E65C07CC8445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Area de Progecto 12A\Area de Projecto 12A\imagens\logoti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35932">
            <a:off x="491784" y="448396"/>
            <a:ext cx="1897420" cy="1738331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Rectângulo 4"/>
          <p:cNvSpPr/>
          <p:nvPr/>
        </p:nvSpPr>
        <p:spPr>
          <a:xfrm rot="1020214">
            <a:off x="3491008" y="932760"/>
            <a:ext cx="543425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pt-PT" sz="48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Saúde em Oliveira do Bairro </a:t>
            </a:r>
            <a:endParaRPr lang="pt-PT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Rectângulo arredondado 8">
            <a:hlinkClick r:id="rId4" action="ppaction://hlinksldjump" highlightClick="1"/>
          </p:cNvPr>
          <p:cNvSpPr/>
          <p:nvPr/>
        </p:nvSpPr>
        <p:spPr>
          <a:xfrm>
            <a:off x="3419872" y="3429000"/>
            <a:ext cx="1656184" cy="7200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 smtClean="0">
                <a:ln w="28575">
                  <a:solidFill>
                    <a:schemeClr val="tx1"/>
                  </a:solidFill>
                </a:ln>
              </a:rPr>
              <a:t>Dissertação</a:t>
            </a:r>
            <a:endParaRPr lang="pt-PT" dirty="0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2" name="Rectângulo arredondado 11">
            <a:hlinkClick r:id="" action="ppaction://hlinkshowjump?jump=nextslide" highlightClick="1"/>
          </p:cNvPr>
          <p:cNvSpPr/>
          <p:nvPr/>
        </p:nvSpPr>
        <p:spPr>
          <a:xfrm>
            <a:off x="1835696" y="2564904"/>
            <a:ext cx="1584176" cy="7200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dirty="0" smtClean="0">
                <a:ln w="28575">
                  <a:solidFill>
                    <a:schemeClr val="tx1"/>
                  </a:solidFill>
                </a:ln>
              </a:rPr>
              <a:t>Projecto</a:t>
            </a:r>
            <a:endParaRPr lang="pt-PT" sz="1600" dirty="0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3" name="Rectângulo arredondado 12">
            <a:hlinkClick r:id="rId5" action="ppaction://hlinksldjump" highlightClick="1"/>
          </p:cNvPr>
          <p:cNvSpPr/>
          <p:nvPr/>
        </p:nvSpPr>
        <p:spPr>
          <a:xfrm>
            <a:off x="5220072" y="4221088"/>
            <a:ext cx="1584176" cy="7200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 smtClean="0">
                <a:ln w="28575">
                  <a:solidFill>
                    <a:schemeClr val="tx1"/>
                  </a:solidFill>
                </a:ln>
              </a:rPr>
              <a:t>Dia do Projecto</a:t>
            </a:r>
            <a:endParaRPr lang="pt-PT" dirty="0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4" name="Rectângulo arredondado 13">
            <a:hlinkClick r:id="rId6" action="ppaction://hlinksldjump" highlightClick="1"/>
          </p:cNvPr>
          <p:cNvSpPr/>
          <p:nvPr/>
        </p:nvSpPr>
        <p:spPr>
          <a:xfrm>
            <a:off x="6948264" y="5013176"/>
            <a:ext cx="1584176" cy="72008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 smtClean="0">
                <a:ln w="28575">
                  <a:solidFill>
                    <a:schemeClr val="tx1"/>
                  </a:solidFill>
                </a:ln>
              </a:rPr>
              <a:t>Conclusão</a:t>
            </a:r>
            <a:endParaRPr lang="pt-PT" dirty="0" smtClean="0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2195736" y="5733256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PT" sz="1200" dirty="0" smtClean="0">
              <a:latin typeface="Comic Sans MS" pitchFamily="66" charset="0"/>
            </a:endParaRPr>
          </a:p>
          <a:p>
            <a:pPr algn="ctr"/>
            <a:r>
              <a:rPr lang="pt-PT" sz="1400" dirty="0" smtClean="0">
                <a:latin typeface="Calibri" pitchFamily="34" charset="0"/>
                <a:cs typeface="Calibri" pitchFamily="34" charset="0"/>
              </a:rPr>
              <a:t>Área de Projecto  Grupo 4 Turma </a:t>
            </a:r>
            <a:r>
              <a:rPr lang="pt-PT" sz="1400" dirty="0" smtClean="0">
                <a:latin typeface="Calibri" pitchFamily="34" charset="0"/>
                <a:cs typeface="Calibri" pitchFamily="34" charset="0"/>
              </a:rPr>
              <a:t>A</a:t>
            </a:r>
            <a:br>
              <a:rPr lang="pt-PT" sz="1400" dirty="0" smtClean="0">
                <a:latin typeface="Calibri" pitchFamily="34" charset="0"/>
                <a:cs typeface="Calibri" pitchFamily="34" charset="0"/>
              </a:rPr>
            </a:br>
            <a:endParaRPr lang="pt-PT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pt-PT" sz="1600" b="1" dirty="0" smtClean="0">
                <a:latin typeface="Calibri" pitchFamily="34" charset="0"/>
                <a:cs typeface="Calibri" pitchFamily="34" charset="0"/>
              </a:rPr>
              <a:t>Andreia Cardoso     Carla Vidal     Cláudio </a:t>
            </a:r>
            <a:r>
              <a:rPr lang="pt-PT" sz="1600" b="1" dirty="0" smtClean="0">
                <a:latin typeface="Calibri" pitchFamily="34" charset="0"/>
                <a:cs typeface="Calibri" pitchFamily="34" charset="0"/>
              </a:rPr>
              <a:t>Garcia</a:t>
            </a:r>
            <a:endParaRPr lang="pt-PT" sz="1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7467600" cy="1143000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Projecto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4" name="Rectângulo arredondado 3">
            <a:hlinkClick r:id="rId3" action="ppaction://hlinksldjump" highlightClick="1"/>
          </p:cNvPr>
          <p:cNvSpPr/>
          <p:nvPr/>
        </p:nvSpPr>
        <p:spPr>
          <a:xfrm>
            <a:off x="6516216" y="620688"/>
            <a:ext cx="1928826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Página inicial</a:t>
            </a:r>
            <a:endParaRPr lang="pt-PT" sz="1600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328498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9" name="Rectângulo 8"/>
          <p:cNvSpPr/>
          <p:nvPr/>
        </p:nvSpPr>
        <p:spPr>
          <a:xfrm>
            <a:off x="683568" y="2060848"/>
            <a:ext cx="7560840" cy="3170099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PT" sz="2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pt-PT" sz="2000" dirty="0" smtClean="0">
                <a:latin typeface="Calibri" pitchFamily="34" charset="0"/>
                <a:cs typeface="Calibri" pitchFamily="34" charset="0"/>
              </a:rPr>
              <a:t>3º </a:t>
            </a:r>
            <a:r>
              <a:rPr lang="pt-PT" sz="2000" dirty="0" smtClean="0">
                <a:latin typeface="Calibri" pitchFamily="34" charset="0"/>
                <a:cs typeface="Calibri" pitchFamily="34" charset="0"/>
              </a:rPr>
              <a:t>período, prosseguimos com o desenvolvimento do nosso projecto.  </a:t>
            </a:r>
            <a:r>
              <a:rPr lang="pt-PT" sz="2000" u="sng" dirty="0" smtClean="0">
                <a:latin typeface="Calibri" pitchFamily="34" charset="0"/>
                <a:cs typeface="Calibri" pitchFamily="34" charset="0"/>
              </a:rPr>
              <a:t>Realizámos as seguintes actividades:</a:t>
            </a:r>
            <a:r>
              <a:rPr lang="pt-PT" sz="2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> Dinamização do </a:t>
            </a:r>
            <a:r>
              <a:rPr lang="pt-PT" sz="2000" dirty="0" err="1" smtClean="0">
                <a:latin typeface="Calibri" pitchFamily="34" charset="0"/>
                <a:cs typeface="Calibri" pitchFamily="34" charset="0"/>
              </a:rPr>
              <a:t>blog</a:t>
            </a:r>
            <a:r>
              <a:rPr lang="pt-PT" sz="2000" dirty="0" smtClean="0">
                <a:latin typeface="Calibri" pitchFamily="34" charset="0"/>
                <a:cs typeface="Calibri" pitchFamily="34" charset="0"/>
              </a:rPr>
              <a:t>;</a:t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>Dinamização do website;</a:t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>Dissertação;</a:t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r>
              <a:rPr lang="pt-PT" sz="2000" dirty="0" smtClean="0">
                <a:latin typeface="Calibri" pitchFamily="34" charset="0"/>
                <a:cs typeface="Calibri" pitchFamily="34" charset="0"/>
              </a:rPr>
              <a:t>Portefólio;</a:t>
            </a:r>
            <a:br>
              <a:rPr lang="pt-PT" sz="2000" dirty="0" smtClean="0">
                <a:latin typeface="Calibri" pitchFamily="34" charset="0"/>
                <a:cs typeface="Calibri" pitchFamily="34" charset="0"/>
              </a:rPr>
            </a:br>
            <a:endParaRPr lang="pt-PT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2</a:t>
            </a:fld>
            <a:endParaRPr lang="pt-PT"/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dirty="0" smtClean="0"/>
              <a:t>Área de Projecto 2010/2011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PT" dirty="0" smtClean="0">
                <a:solidFill>
                  <a:srgbClr val="00B0F0"/>
                </a:solidFill>
              </a:rPr>
              <a:t>Dissertação</a:t>
            </a:r>
            <a:br>
              <a:rPr lang="pt-PT" dirty="0" smtClean="0">
                <a:solidFill>
                  <a:srgbClr val="00B0F0"/>
                </a:solidFill>
              </a:rPr>
            </a:br>
            <a:r>
              <a:rPr lang="pt-PT" dirty="0" smtClean="0">
                <a:solidFill>
                  <a:srgbClr val="00B0F0"/>
                </a:solidFill>
              </a:rPr>
              <a:t/>
            </a:r>
            <a:br>
              <a:rPr lang="pt-PT" dirty="0" smtClean="0">
                <a:solidFill>
                  <a:srgbClr val="00B0F0"/>
                </a:solidFill>
              </a:rPr>
            </a:br>
            <a:endParaRPr lang="pt-PT" dirty="0">
              <a:solidFill>
                <a:srgbClr val="00B0F0"/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 rot="20919313">
            <a:off x="595606" y="2432442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PT" dirty="0" smtClean="0">
                <a:latin typeface="Calibri" pitchFamily="34" charset="0"/>
                <a:cs typeface="Calibri" pitchFamily="34" charset="0"/>
              </a:rPr>
              <a:t>A dissertação consiste na compilação de todo o projecto desenvolvido ao longo do ano lectivo.</a:t>
            </a:r>
            <a:endParaRPr lang="pt-PT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ângulo arredondado 8">
            <a:hlinkClick r:id="rId2" action="ppaction://hlinksldjump" highlightClick="1"/>
          </p:cNvPr>
          <p:cNvSpPr/>
          <p:nvPr/>
        </p:nvSpPr>
        <p:spPr>
          <a:xfrm>
            <a:off x="611560" y="5445224"/>
            <a:ext cx="1928826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Página inicial</a:t>
            </a:r>
            <a:endParaRPr lang="pt-PT" sz="1600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C:\Users\Andreia\Desktop\dissertaça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3281">
            <a:off x="4323239" y="1474561"/>
            <a:ext cx="3440410" cy="4595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Marcador de Posição do Número do Diapositivo 10"/>
          <p:cNvSpPr>
            <a:spLocks noGrp="1"/>
          </p:cNvSpPr>
          <p:nvPr>
            <p:ph type="sldNum" sz="quarter" idx="15"/>
          </p:nvPr>
        </p:nvSpPr>
        <p:spPr>
          <a:xfrm>
            <a:off x="8129016" y="5733256"/>
            <a:ext cx="609600" cy="521208"/>
          </a:xfrm>
        </p:spPr>
        <p:txBody>
          <a:bodyPr/>
          <a:lstStyle/>
          <a:p>
            <a:fld id="{027D49F9-B461-4877-BB6E-E65C07CC8445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13" name="Marcador de Posição do Rodapé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99032"/>
          </a:xfrm>
        </p:spPr>
        <p:txBody>
          <a:bodyPr/>
          <a:lstStyle/>
          <a:p>
            <a:r>
              <a:rPr lang="pt-PT" dirty="0" smtClean="0">
                <a:solidFill>
                  <a:srgbClr val="00B0F0"/>
                </a:solidFill>
              </a:rPr>
              <a:t>O </a:t>
            </a:r>
            <a:r>
              <a:rPr lang="pt-PT" dirty="0" smtClean="0">
                <a:solidFill>
                  <a:srgbClr val="00B0F0"/>
                </a:solidFill>
              </a:rPr>
              <a:t>nosso </a:t>
            </a:r>
            <a:r>
              <a:rPr lang="pt-PT" dirty="0" smtClean="0">
                <a:solidFill>
                  <a:srgbClr val="00B0F0"/>
                </a:solidFill>
              </a:rPr>
              <a:t>dia do </a:t>
            </a:r>
            <a:r>
              <a:rPr lang="pt-PT" dirty="0" smtClean="0">
                <a:solidFill>
                  <a:srgbClr val="00B0F0"/>
                </a:solidFill>
              </a:rPr>
              <a:t>projecto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10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1988840"/>
            <a:ext cx="7704856" cy="3240360"/>
          </a:xfrm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pt-PT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PT" dirty="0" smtClean="0">
                <a:latin typeface="Calibri" pitchFamily="34" charset="0"/>
                <a:cs typeface="Calibri" pitchFamily="34" charset="0"/>
              </a:rPr>
            </a:br>
            <a:r>
              <a:rPr lang="pt-PT" dirty="0" smtClean="0">
                <a:latin typeface="Calibri" pitchFamily="34" charset="0"/>
                <a:cs typeface="Calibri" pitchFamily="34" charset="0"/>
              </a:rPr>
              <a:t>No dia do nosso projecto iremos elaborar as seguintes actividades:</a:t>
            </a:r>
            <a:br>
              <a:rPr lang="pt-PT" dirty="0" smtClean="0">
                <a:latin typeface="Calibri" pitchFamily="34" charset="0"/>
                <a:cs typeface="Calibri" pitchFamily="34" charset="0"/>
              </a:rPr>
            </a:br>
            <a:endParaRPr lang="pt-PT" dirty="0" smtClean="0">
              <a:latin typeface="Calibri" pitchFamily="34" charset="0"/>
              <a:cs typeface="Calibri" pitchFamily="34" charset="0"/>
            </a:endParaRPr>
          </a:p>
          <a:p>
            <a:r>
              <a:rPr lang="pt-PT" b="1" dirty="0" smtClean="0">
                <a:latin typeface="Calibri" pitchFamily="34" charset="0"/>
                <a:cs typeface="Calibri" pitchFamily="34" charset="0"/>
              </a:rPr>
              <a:t>Realização </a:t>
            </a:r>
            <a:r>
              <a:rPr lang="pt-PT" b="1" dirty="0" smtClean="0">
                <a:latin typeface="Calibri" pitchFamily="34" charset="0"/>
                <a:cs typeface="Calibri" pitchFamily="34" charset="0"/>
              </a:rPr>
              <a:t>de jogos </a:t>
            </a:r>
            <a:r>
              <a:rPr lang="pt-PT" b="1" dirty="0" smtClean="0">
                <a:latin typeface="Calibri" pitchFamily="34" charset="0"/>
                <a:cs typeface="Calibri" pitchFamily="34" charset="0"/>
              </a:rPr>
              <a:t>sobre saúde;</a:t>
            </a:r>
          </a:p>
          <a:p>
            <a:r>
              <a:rPr lang="pt-PT" b="1" dirty="0" smtClean="0">
                <a:latin typeface="Calibri" pitchFamily="34" charset="0"/>
                <a:cs typeface="Calibri" pitchFamily="34" charset="0"/>
              </a:rPr>
              <a:t>Folhetos acerca da saúde (Doenças Sexualmente Transmissíveis, </a:t>
            </a:r>
            <a:r>
              <a:rPr lang="pt-PT" b="1" dirty="0" err="1" smtClean="0">
                <a:latin typeface="Calibri" pitchFamily="34" charset="0"/>
                <a:cs typeface="Calibri" pitchFamily="34" charset="0"/>
              </a:rPr>
              <a:t>etc</a:t>
            </a:r>
            <a:r>
              <a:rPr lang="pt-PT" b="1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r>
              <a:rPr lang="pt-PT" b="1" dirty="0" smtClean="0">
                <a:latin typeface="Calibri" pitchFamily="34" charset="0"/>
                <a:cs typeface="Calibri" pitchFamily="34" charset="0"/>
              </a:rPr>
              <a:t>Visualizações no </a:t>
            </a:r>
            <a:r>
              <a:rPr lang="pt-PT" b="1" dirty="0" err="1" smtClean="0">
                <a:latin typeface="Calibri" pitchFamily="34" charset="0"/>
                <a:cs typeface="Calibri" pitchFamily="34" charset="0"/>
              </a:rPr>
              <a:t>pc</a:t>
            </a:r>
            <a:r>
              <a:rPr lang="pt-PT" b="1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pt-PT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pt-PT" b="1" dirty="0" smtClean="0">
                <a:latin typeface="Calibri" pitchFamily="34" charset="0"/>
                <a:cs typeface="Calibri" pitchFamily="34" charset="0"/>
              </a:rPr>
              <a:t>Cartolinas;</a:t>
            </a:r>
          </a:p>
          <a:p>
            <a:endParaRPr lang="pt-PT" dirty="0" smtClean="0">
              <a:latin typeface="Calibri" pitchFamily="34" charset="0"/>
              <a:cs typeface="Calibri" pitchFamily="34" charset="0"/>
            </a:endParaRPr>
          </a:p>
          <a:p>
            <a:endParaRPr lang="pt-PT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pt-PT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pt-PT" dirty="0"/>
          </a:p>
        </p:txBody>
      </p:sp>
      <p:sp>
        <p:nvSpPr>
          <p:cNvPr id="12" name="Rectângulo arredondado 11">
            <a:hlinkClick r:id="rId2" action="ppaction://hlinksldjump" highlightClick="1"/>
          </p:cNvPr>
          <p:cNvSpPr/>
          <p:nvPr/>
        </p:nvSpPr>
        <p:spPr>
          <a:xfrm>
            <a:off x="3779912" y="5661248"/>
            <a:ext cx="1928826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Página inicial</a:t>
            </a:r>
            <a:endParaRPr lang="pt-PT" sz="1600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4</a:t>
            </a:fld>
            <a:endParaRPr lang="pt-PT"/>
          </a:p>
        </p:txBody>
      </p:sp>
      <p:sp>
        <p:nvSpPr>
          <p:cNvPr id="15" name="Marcador de Posição do Rodapé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467600" cy="1143000"/>
          </a:xfrm>
        </p:spPr>
        <p:txBody>
          <a:bodyPr>
            <a:normAutofit/>
          </a:bodyPr>
          <a:lstStyle/>
          <a:p>
            <a:r>
              <a:rPr lang="pt-PT" dirty="0" smtClean="0">
                <a:solidFill>
                  <a:srgbClr val="00B0F0"/>
                </a:solidFill>
              </a:rPr>
              <a:t>Conclusão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7" name="Rectângulo 6"/>
          <p:cNvSpPr/>
          <p:nvPr/>
        </p:nvSpPr>
        <p:spPr>
          <a:xfrm>
            <a:off x="395536" y="1772816"/>
            <a:ext cx="6984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 smtClean="0"/>
              <a:t>   O </a:t>
            </a:r>
            <a:r>
              <a:rPr lang="pt-PT" dirty="0" smtClean="0"/>
              <a:t>desenvolvimento deste projecto ajudou-nos em vários sentidos, nos quais, a capacidade de resolver </a:t>
            </a:r>
            <a:r>
              <a:rPr lang="pt-PT" dirty="0" smtClean="0"/>
              <a:t>problemas, </a:t>
            </a:r>
            <a:r>
              <a:rPr lang="pt-PT" dirty="0" smtClean="0"/>
              <a:t>ultrapassar situações adversas que surgiram ao longo do </a:t>
            </a:r>
            <a:r>
              <a:rPr lang="pt-PT" dirty="0" smtClean="0"/>
              <a:t>ano, e adquirimos novos conhecimentos.</a:t>
            </a:r>
            <a:br>
              <a:rPr lang="pt-PT" dirty="0" smtClean="0"/>
            </a:br>
            <a:r>
              <a:rPr lang="pt-PT" dirty="0" smtClean="0"/>
              <a:t>   Foi um projecto bem conseguido. Apesar de todo o esforço e trabalho que o envolveu, podemos afirmar que valeu a pena, sem dúvida.</a:t>
            </a:r>
            <a:br>
              <a:rPr lang="pt-PT" dirty="0" smtClean="0"/>
            </a:br>
            <a:r>
              <a:rPr lang="pt-PT" dirty="0" smtClean="0"/>
              <a:t>   Por fim, gostaríamos de agradecer ao professor Aquiles Boiça, </a:t>
            </a:r>
            <a:r>
              <a:rPr lang="pt-PT" dirty="0" smtClean="0"/>
              <a:t>pelo facto de nos ter orientado e de todo este trabalho e exigência nos ter preparado para o futuro.</a:t>
            </a:r>
            <a:br>
              <a:rPr lang="pt-PT" dirty="0" smtClean="0"/>
            </a:b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8" name="Rectângulo arredondado 7">
            <a:hlinkClick r:id="rId2" action="ppaction://hlinksldjump" highlightClick="1"/>
          </p:cNvPr>
          <p:cNvSpPr/>
          <p:nvPr/>
        </p:nvSpPr>
        <p:spPr>
          <a:xfrm rot="20354782">
            <a:off x="6482886" y="727862"/>
            <a:ext cx="1928826" cy="571504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600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Página inicial</a:t>
            </a:r>
            <a:endParaRPr lang="pt-PT" sz="1600" b="1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7D49F9-B461-4877-BB6E-E65C07CC8445}" type="slidenum">
              <a:rPr lang="pt-PT" smtClean="0"/>
              <a:pPr/>
              <a:t>5</a:t>
            </a:fld>
            <a:endParaRPr lang="pt-PT"/>
          </a:p>
        </p:txBody>
      </p:sp>
      <p:pic>
        <p:nvPicPr>
          <p:cNvPr id="2056" name="Picture 8" descr="http://www.carteiroonline.com/gifs/smileys/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797152"/>
            <a:ext cx="2294808" cy="1296144"/>
          </a:xfrm>
          <a:prstGeom prst="rect">
            <a:avLst/>
          </a:prstGeom>
          <a:noFill/>
        </p:spPr>
      </p:pic>
      <p:sp>
        <p:nvSpPr>
          <p:cNvPr id="15" name="Marcador de Posição do Rodapé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Área de Projecto 2010/2011</a:t>
            </a:r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nte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irant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524</TotalTime>
  <Words>106</Words>
  <Application>Microsoft Office PowerPoint</Application>
  <PresentationFormat>Apresentação no Ecrã (4:3)</PresentationFormat>
  <Paragraphs>36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Mirante</vt:lpstr>
      <vt:lpstr>Diapositivo 1</vt:lpstr>
      <vt:lpstr>Projecto </vt:lpstr>
      <vt:lpstr>Dissertação  </vt:lpstr>
      <vt:lpstr>O nosso dia do projecto </vt:lpstr>
      <vt:lpstr>Conclusão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investigacao</dc:title>
  <dc:creator>tmn</dc:creator>
  <cp:lastModifiedBy>Andreia</cp:lastModifiedBy>
  <cp:revision>252</cp:revision>
  <dcterms:created xsi:type="dcterms:W3CDTF">2011-03-23T14:56:22Z</dcterms:created>
  <dcterms:modified xsi:type="dcterms:W3CDTF">2011-06-05T02:53:31Z</dcterms:modified>
</cp:coreProperties>
</file>